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31"/>
  </p:notesMasterIdLst>
  <p:sldIdLst>
    <p:sldId id="256" r:id="rId2"/>
    <p:sldId id="276" r:id="rId3"/>
    <p:sldId id="257" r:id="rId4"/>
    <p:sldId id="258" r:id="rId5"/>
    <p:sldId id="259" r:id="rId6"/>
    <p:sldId id="285" r:id="rId7"/>
    <p:sldId id="282" r:id="rId8"/>
    <p:sldId id="283" r:id="rId9"/>
    <p:sldId id="284" r:id="rId10"/>
    <p:sldId id="296" r:id="rId11"/>
    <p:sldId id="279" r:id="rId12"/>
    <p:sldId id="280" r:id="rId13"/>
    <p:sldId id="281" r:id="rId14"/>
    <p:sldId id="278" r:id="rId15"/>
    <p:sldId id="287" r:id="rId16"/>
    <p:sldId id="286" r:id="rId17"/>
    <p:sldId id="288" r:id="rId18"/>
    <p:sldId id="289" r:id="rId19"/>
    <p:sldId id="290" r:id="rId20"/>
    <p:sldId id="297" r:id="rId21"/>
    <p:sldId id="263" r:id="rId22"/>
    <p:sldId id="264" r:id="rId23"/>
    <p:sldId id="291" r:id="rId24"/>
    <p:sldId id="292" r:id="rId25"/>
    <p:sldId id="271" r:id="rId26"/>
    <p:sldId id="272" r:id="rId27"/>
    <p:sldId id="295" r:id="rId28"/>
    <p:sldId id="293" r:id="rId29"/>
    <p:sldId id="294" r:id="rId30"/>
  </p:sldIdLst>
  <p:sldSz cx="9144000" cy="5143500" type="screen16x9"/>
  <p:notesSz cx="6858000" cy="9144000"/>
  <p:embeddedFontLst>
    <p:embeddedFont>
      <p:font typeface="Lato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CD528-BE59-4CEE-9323-7CB6D62C1324}" v="419" dt="2020-08-24T15:41:32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85158" autoAdjust="0"/>
  </p:normalViewPr>
  <p:slideViewPr>
    <p:cSldViewPr showGuides="1">
      <p:cViewPr>
        <p:scale>
          <a:sx n="80" d="100"/>
          <a:sy n="80" d="100"/>
        </p:scale>
        <p:origin x="-390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519CD528-BE59-4CEE-9323-7CB6D62C1324}"/>
    <pc:docChg chg="undo custSel mod addSld delSld modSld sldOrd">
      <pc:chgData name="Linh Phạm Thuỳ" userId="fabf70ec0b7409af" providerId="LiveId" clId="{519CD528-BE59-4CEE-9323-7CB6D62C1324}" dt="2020-08-24T15:41:32.811" v="1207"/>
      <pc:docMkLst>
        <pc:docMk/>
      </pc:docMkLst>
      <pc:sldChg chg="modSp mod">
        <pc:chgData name="Linh Phạm Thuỳ" userId="fabf70ec0b7409af" providerId="LiveId" clId="{519CD528-BE59-4CEE-9323-7CB6D62C1324}" dt="2020-08-24T03:11:44.418" v="15" actId="20577"/>
        <pc:sldMkLst>
          <pc:docMk/>
          <pc:sldMk cId="537307386" sldId="256"/>
        </pc:sldMkLst>
        <pc:spChg chg="mod">
          <ac:chgData name="Linh Phạm Thuỳ" userId="fabf70ec0b7409af" providerId="LiveId" clId="{519CD528-BE59-4CEE-9323-7CB6D62C1324}" dt="2020-08-24T03:11:44.418" v="15" actId="20577"/>
          <ac:spMkLst>
            <pc:docMk/>
            <pc:sldMk cId="537307386" sldId="256"/>
            <ac:spMk id="2" creationId="{00000000-0000-0000-0000-000000000000}"/>
          </ac:spMkLst>
        </pc:spChg>
      </pc:sldChg>
      <pc:sldChg chg="addSp delSp modSp mod addAnim delAnim modAnim">
        <pc:chgData name="Linh Phạm Thuỳ" userId="fabf70ec0b7409af" providerId="LiveId" clId="{519CD528-BE59-4CEE-9323-7CB6D62C1324}" dt="2020-08-24T03:20:35.464" v="120" actId="1076"/>
        <pc:sldMkLst>
          <pc:docMk/>
          <pc:sldMk cId="3487978442" sldId="257"/>
        </pc:sldMkLst>
        <pc:spChg chg="mod">
          <ac:chgData name="Linh Phạm Thuỳ" userId="fabf70ec0b7409af" providerId="LiveId" clId="{519CD528-BE59-4CEE-9323-7CB6D62C1324}" dt="2020-08-24T03:19:29.490" v="104" actId="1076"/>
          <ac:spMkLst>
            <pc:docMk/>
            <pc:sldMk cId="3487978442" sldId="257"/>
            <ac:spMk id="2" creationId="{00000000-0000-0000-0000-000000000000}"/>
          </ac:spMkLst>
        </pc:spChg>
        <pc:picChg chg="add del mod">
          <ac:chgData name="Linh Phạm Thuỳ" userId="fabf70ec0b7409af" providerId="LiveId" clId="{519CD528-BE59-4CEE-9323-7CB6D62C1324}" dt="2020-08-24T03:20:23.479" v="119" actId="478"/>
          <ac:picMkLst>
            <pc:docMk/>
            <pc:sldMk cId="3487978442" sldId="257"/>
            <ac:picMk id="3" creationId="{F6CFAD06-11D8-4026-BD43-3AC69D2EAC21}"/>
          </ac:picMkLst>
        </pc:picChg>
        <pc:picChg chg="del">
          <ac:chgData name="Linh Phạm Thuỳ" userId="fabf70ec0b7409af" providerId="LiveId" clId="{519CD528-BE59-4CEE-9323-7CB6D62C1324}" dt="2020-08-24T03:12:41.233" v="56" actId="478"/>
          <ac:picMkLst>
            <pc:docMk/>
            <pc:sldMk cId="3487978442" sldId="257"/>
            <ac:picMk id="5" creationId="{EE922C87-F66B-4C08-989F-D2FE92CDD93B}"/>
          </ac:picMkLst>
        </pc:picChg>
        <pc:picChg chg="add del mod">
          <ac:chgData name="Linh Phạm Thuỳ" userId="fabf70ec0b7409af" providerId="LiveId" clId="{519CD528-BE59-4CEE-9323-7CB6D62C1324}" dt="2020-08-24T03:14:48.231" v="63"/>
          <ac:picMkLst>
            <pc:docMk/>
            <pc:sldMk cId="3487978442" sldId="257"/>
            <ac:picMk id="1026" creationId="{2A8097D7-8205-40C9-81A7-D61362F68B36}"/>
          </ac:picMkLst>
        </pc:picChg>
        <pc:picChg chg="add del mod">
          <ac:chgData name="Linh Phạm Thuỳ" userId="fabf70ec0b7409af" providerId="LiveId" clId="{519CD528-BE59-4CEE-9323-7CB6D62C1324}" dt="2020-08-24T03:15:18.309" v="69"/>
          <ac:picMkLst>
            <pc:docMk/>
            <pc:sldMk cId="3487978442" sldId="257"/>
            <ac:picMk id="1028" creationId="{D1417D0A-7894-4A2D-A528-2EA4ED2133D4}"/>
          </ac:picMkLst>
        </pc:picChg>
        <pc:picChg chg="add del mod">
          <ac:chgData name="Linh Phạm Thuỳ" userId="fabf70ec0b7409af" providerId="LiveId" clId="{519CD528-BE59-4CEE-9323-7CB6D62C1324}" dt="2020-08-24T03:16:22.580" v="75"/>
          <ac:picMkLst>
            <pc:docMk/>
            <pc:sldMk cId="3487978442" sldId="257"/>
            <ac:picMk id="1030" creationId="{99FA881A-C3CF-441B-B5EF-F50A1EBFE289}"/>
          </ac:picMkLst>
        </pc:picChg>
        <pc:picChg chg="add del mod">
          <ac:chgData name="Linh Phạm Thuỳ" userId="fabf70ec0b7409af" providerId="LiveId" clId="{519CD528-BE59-4CEE-9323-7CB6D62C1324}" dt="2020-08-24T03:16:41.774" v="81"/>
          <ac:picMkLst>
            <pc:docMk/>
            <pc:sldMk cId="3487978442" sldId="257"/>
            <ac:picMk id="1032" creationId="{1F7683D1-69FE-41CC-9CF2-CC9C17101CF4}"/>
          </ac:picMkLst>
        </pc:picChg>
        <pc:picChg chg="add del mod">
          <ac:chgData name="Linh Phạm Thuỳ" userId="fabf70ec0b7409af" providerId="LiveId" clId="{519CD528-BE59-4CEE-9323-7CB6D62C1324}" dt="2020-08-24T03:17:29.505" v="93"/>
          <ac:picMkLst>
            <pc:docMk/>
            <pc:sldMk cId="3487978442" sldId="257"/>
            <ac:picMk id="1034" creationId="{DEC9CC57-8674-4889-BBB8-1372833C04CA}"/>
          </ac:picMkLst>
        </pc:picChg>
        <pc:picChg chg="add del mod">
          <ac:chgData name="Linh Phạm Thuỳ" userId="fabf70ec0b7409af" providerId="LiveId" clId="{519CD528-BE59-4CEE-9323-7CB6D62C1324}" dt="2020-08-24T03:18:17.020" v="97"/>
          <ac:picMkLst>
            <pc:docMk/>
            <pc:sldMk cId="3487978442" sldId="257"/>
            <ac:picMk id="1036" creationId="{C9116D8D-0002-4E89-B538-C2AEDCEB9631}"/>
          </ac:picMkLst>
        </pc:picChg>
        <pc:picChg chg="add mod">
          <ac:chgData name="Linh Phạm Thuỳ" userId="fabf70ec0b7409af" providerId="LiveId" clId="{519CD528-BE59-4CEE-9323-7CB6D62C1324}" dt="2020-08-24T03:20:35.464" v="120" actId="1076"/>
          <ac:picMkLst>
            <pc:docMk/>
            <pc:sldMk cId="3487978442" sldId="257"/>
            <ac:picMk id="1038" creationId="{34411C70-81F9-4935-BD8F-6D3980F6F40A}"/>
          </ac:picMkLst>
        </pc:picChg>
      </pc:sldChg>
      <pc:sldChg chg="addSp delSp modSp mod addAnim delAnim">
        <pc:chgData name="Linh Phạm Thuỳ" userId="fabf70ec0b7409af" providerId="LiveId" clId="{519CD528-BE59-4CEE-9323-7CB6D62C1324}" dt="2020-08-24T03:26:00.787" v="291" actId="1076"/>
        <pc:sldMkLst>
          <pc:docMk/>
          <pc:sldMk cId="523410821" sldId="259"/>
        </pc:sldMkLst>
        <pc:spChg chg="add del mod">
          <ac:chgData name="Linh Phạm Thuỳ" userId="fabf70ec0b7409af" providerId="LiveId" clId="{519CD528-BE59-4CEE-9323-7CB6D62C1324}" dt="2020-08-24T03:23:25.901" v="272" actId="1076"/>
          <ac:spMkLst>
            <pc:docMk/>
            <pc:sldMk cId="523410821" sldId="259"/>
            <ac:spMk id="4" creationId="{00000000-0000-0000-0000-000000000000}"/>
          </ac:spMkLst>
        </pc:spChg>
        <pc:picChg chg="del">
          <ac:chgData name="Linh Phạm Thuỳ" userId="fabf70ec0b7409af" providerId="LiveId" clId="{519CD528-BE59-4CEE-9323-7CB6D62C1324}" dt="2020-08-24T03:22:23.158" v="121" actId="478"/>
          <ac:picMkLst>
            <pc:docMk/>
            <pc:sldMk cId="523410821" sldId="259"/>
            <ac:picMk id="2" creationId="{00000000-0000-0000-0000-000000000000}"/>
          </ac:picMkLst>
        </pc:picChg>
        <pc:picChg chg="add del mod">
          <ac:chgData name="Linh Phạm Thuỳ" userId="fabf70ec0b7409af" providerId="LiveId" clId="{519CD528-BE59-4CEE-9323-7CB6D62C1324}" dt="2020-08-24T03:22:40.355" v="126" actId="22"/>
          <ac:picMkLst>
            <pc:docMk/>
            <pc:sldMk cId="523410821" sldId="259"/>
            <ac:picMk id="6" creationId="{47D1EDFD-9C51-4C2A-A3B8-02E39D58EFC0}"/>
          </ac:picMkLst>
        </pc:picChg>
        <pc:picChg chg="add del mod">
          <ac:chgData name="Linh Phạm Thuỳ" userId="fabf70ec0b7409af" providerId="LiveId" clId="{519CD528-BE59-4CEE-9323-7CB6D62C1324}" dt="2020-08-24T03:23:26.922" v="273" actId="478"/>
          <ac:picMkLst>
            <pc:docMk/>
            <pc:sldMk cId="523410821" sldId="259"/>
            <ac:picMk id="8" creationId="{C9317F7F-B8D2-495E-BC5B-CA39B847D354}"/>
          </ac:picMkLst>
        </pc:picChg>
        <pc:picChg chg="add mod">
          <ac:chgData name="Linh Phạm Thuỳ" userId="fabf70ec0b7409af" providerId="LiveId" clId="{519CD528-BE59-4CEE-9323-7CB6D62C1324}" dt="2020-08-24T03:26:00.787" v="291" actId="1076"/>
          <ac:picMkLst>
            <pc:docMk/>
            <pc:sldMk cId="523410821" sldId="259"/>
            <ac:picMk id="10" creationId="{364A33BC-09AB-44D7-AAF6-E0BE35A8E206}"/>
          </ac:picMkLst>
        </pc:picChg>
        <pc:picChg chg="add mod">
          <ac:chgData name="Linh Phạm Thuỳ" userId="fabf70ec0b7409af" providerId="LiveId" clId="{519CD528-BE59-4CEE-9323-7CB6D62C1324}" dt="2020-08-24T03:26:00.787" v="291" actId="1076"/>
          <ac:picMkLst>
            <pc:docMk/>
            <pc:sldMk cId="523410821" sldId="259"/>
            <ac:picMk id="12" creationId="{13DC9A0F-D0AE-4FBA-8E25-D031750B25D0}"/>
          </ac:picMkLst>
        </pc:picChg>
      </pc:sldChg>
      <pc:sldChg chg="del">
        <pc:chgData name="Linh Phạm Thuỳ" userId="fabf70ec0b7409af" providerId="LiveId" clId="{519CD528-BE59-4CEE-9323-7CB6D62C1324}" dt="2020-08-24T03:29:18.456" v="292" actId="47"/>
        <pc:sldMkLst>
          <pc:docMk/>
          <pc:sldMk cId="386173937" sldId="260"/>
        </pc:sldMkLst>
      </pc:sldChg>
      <pc:sldChg chg="del">
        <pc:chgData name="Linh Phạm Thuỳ" userId="fabf70ec0b7409af" providerId="LiveId" clId="{519CD528-BE59-4CEE-9323-7CB6D62C1324}" dt="2020-08-24T03:29:19.202" v="293" actId="47"/>
        <pc:sldMkLst>
          <pc:docMk/>
          <pc:sldMk cId="1222778969" sldId="261"/>
        </pc:sldMkLst>
      </pc:sldChg>
      <pc:sldChg chg="del">
        <pc:chgData name="Linh Phạm Thuỳ" userId="fabf70ec0b7409af" providerId="LiveId" clId="{519CD528-BE59-4CEE-9323-7CB6D62C1324}" dt="2020-08-24T03:29:25.615" v="295" actId="47"/>
        <pc:sldMkLst>
          <pc:docMk/>
          <pc:sldMk cId="3620615517" sldId="262"/>
        </pc:sldMkLst>
      </pc:sldChg>
      <pc:sldChg chg="addSp delSp modSp mod delAnim modAnim">
        <pc:chgData name="Linh Phạm Thuỳ" userId="fabf70ec0b7409af" providerId="LiveId" clId="{519CD528-BE59-4CEE-9323-7CB6D62C1324}" dt="2020-08-24T03:50:00.017" v="906" actId="1076"/>
        <pc:sldMkLst>
          <pc:docMk/>
          <pc:sldMk cId="3487231893" sldId="264"/>
        </pc:sldMkLst>
        <pc:spChg chg="add mod">
          <ac:chgData name="Linh Phạm Thuỳ" userId="fabf70ec0b7409af" providerId="LiveId" clId="{519CD528-BE59-4CEE-9323-7CB6D62C1324}" dt="2020-08-24T03:50:00.017" v="906" actId="1076"/>
          <ac:spMkLst>
            <pc:docMk/>
            <pc:sldMk cId="3487231893" sldId="264"/>
            <ac:spMk id="5" creationId="{D8F61BA5-63C6-4D91-9047-85829C62EAA0}"/>
          </ac:spMkLst>
        </pc:spChg>
        <pc:spChg chg="del mod">
          <ac:chgData name="Linh Phạm Thuỳ" userId="fabf70ec0b7409af" providerId="LiveId" clId="{519CD528-BE59-4CEE-9323-7CB6D62C1324}" dt="2020-08-24T03:48:19.334" v="852" actId="478"/>
          <ac:spMkLst>
            <pc:docMk/>
            <pc:sldMk cId="3487231893" sldId="264"/>
            <ac:spMk id="7" creationId="{00000000-0000-0000-0000-000000000000}"/>
          </ac:spMkLst>
        </pc:spChg>
        <pc:spChg chg="del">
          <ac:chgData name="Linh Phạm Thuỳ" userId="fabf70ec0b7409af" providerId="LiveId" clId="{519CD528-BE59-4CEE-9323-7CB6D62C1324}" dt="2020-08-24T03:48:10.921" v="849" actId="478"/>
          <ac:spMkLst>
            <pc:docMk/>
            <pc:sldMk cId="3487231893" sldId="264"/>
            <ac:spMk id="10" creationId="{00000000-0000-0000-0000-000000000000}"/>
          </ac:spMkLst>
        </pc:spChg>
        <pc:spChg chg="del">
          <ac:chgData name="Linh Phạm Thuỳ" userId="fabf70ec0b7409af" providerId="LiveId" clId="{519CD528-BE59-4CEE-9323-7CB6D62C1324}" dt="2020-08-24T03:48:14.245" v="850" actId="478"/>
          <ac:spMkLst>
            <pc:docMk/>
            <pc:sldMk cId="3487231893" sldId="264"/>
            <ac:spMk id="11" creationId="{00000000-0000-0000-0000-000000000000}"/>
          </ac:spMkLst>
        </pc:spChg>
        <pc:picChg chg="del">
          <ac:chgData name="Linh Phạm Thuỳ" userId="fabf70ec0b7409af" providerId="LiveId" clId="{519CD528-BE59-4CEE-9323-7CB6D62C1324}" dt="2020-08-24T03:48:09.055" v="848" actId="478"/>
          <ac:picMkLst>
            <pc:docMk/>
            <pc:sldMk cId="3487231893" sldId="264"/>
            <ac:picMk id="2" creationId="{00000000-0000-0000-0000-000000000000}"/>
          </ac:picMkLst>
        </pc:picChg>
        <pc:picChg chg="add mod">
          <ac:chgData name="Linh Phạm Thuỳ" userId="fabf70ec0b7409af" providerId="LiveId" clId="{519CD528-BE59-4CEE-9323-7CB6D62C1324}" dt="2020-08-24T03:49:32.017" v="862" actId="1076"/>
          <ac:picMkLst>
            <pc:docMk/>
            <pc:sldMk cId="3487231893" sldId="264"/>
            <ac:picMk id="4" creationId="{0EE32485-B776-4940-8BC6-EF93CDA2EBA2}"/>
          </ac:picMkLst>
        </pc:picChg>
        <pc:picChg chg="del">
          <ac:chgData name="Linh Phạm Thuỳ" userId="fabf70ec0b7409af" providerId="LiveId" clId="{519CD528-BE59-4CEE-9323-7CB6D62C1324}" dt="2020-08-24T03:48:35.778" v="854" actId="478"/>
          <ac:picMkLst>
            <pc:docMk/>
            <pc:sldMk cId="3487231893" sldId="264"/>
            <ac:picMk id="8" creationId="{00000000-0000-0000-0000-000000000000}"/>
          </ac:picMkLst>
        </pc:picChg>
      </pc:sldChg>
      <pc:sldChg chg="del">
        <pc:chgData name="Linh Phạm Thuỳ" userId="fabf70ec0b7409af" providerId="LiveId" clId="{519CD528-BE59-4CEE-9323-7CB6D62C1324}" dt="2020-08-24T03:55:42.547" v="1024" actId="47"/>
        <pc:sldMkLst>
          <pc:docMk/>
          <pc:sldMk cId="168321088" sldId="265"/>
        </pc:sldMkLst>
      </pc:sldChg>
      <pc:sldChg chg="del">
        <pc:chgData name="Linh Phạm Thuỳ" userId="fabf70ec0b7409af" providerId="LiveId" clId="{519CD528-BE59-4CEE-9323-7CB6D62C1324}" dt="2020-08-24T03:55:53.785" v="1029" actId="47"/>
        <pc:sldMkLst>
          <pc:docMk/>
          <pc:sldMk cId="3682924447" sldId="266"/>
        </pc:sldMkLst>
      </pc:sldChg>
      <pc:sldChg chg="del">
        <pc:chgData name="Linh Phạm Thuỳ" userId="fabf70ec0b7409af" providerId="LiveId" clId="{519CD528-BE59-4CEE-9323-7CB6D62C1324}" dt="2020-08-24T03:55:52.817" v="1028" actId="47"/>
        <pc:sldMkLst>
          <pc:docMk/>
          <pc:sldMk cId="3250522146" sldId="267"/>
        </pc:sldMkLst>
      </pc:sldChg>
      <pc:sldChg chg="del">
        <pc:chgData name="Linh Phạm Thuỳ" userId="fabf70ec0b7409af" providerId="LiveId" clId="{519CD528-BE59-4CEE-9323-7CB6D62C1324}" dt="2020-08-24T03:55:51.780" v="1027" actId="47"/>
        <pc:sldMkLst>
          <pc:docMk/>
          <pc:sldMk cId="2027610435" sldId="268"/>
        </pc:sldMkLst>
      </pc:sldChg>
      <pc:sldChg chg="del">
        <pc:chgData name="Linh Phạm Thuỳ" userId="fabf70ec0b7409af" providerId="LiveId" clId="{519CD528-BE59-4CEE-9323-7CB6D62C1324}" dt="2020-08-24T03:55:49.370" v="1025" actId="47"/>
        <pc:sldMkLst>
          <pc:docMk/>
          <pc:sldMk cId="1226493723" sldId="269"/>
        </pc:sldMkLst>
      </pc:sldChg>
      <pc:sldChg chg="del">
        <pc:chgData name="Linh Phạm Thuỳ" userId="fabf70ec0b7409af" providerId="LiveId" clId="{519CD528-BE59-4CEE-9323-7CB6D62C1324}" dt="2020-08-24T03:55:50.614" v="1026" actId="47"/>
        <pc:sldMkLst>
          <pc:docMk/>
          <pc:sldMk cId="2467798049" sldId="270"/>
        </pc:sldMkLst>
      </pc:sldChg>
      <pc:sldChg chg="addSp delSp modSp mod delAnim">
        <pc:chgData name="Linh Phạm Thuỳ" userId="fabf70ec0b7409af" providerId="LiveId" clId="{519CD528-BE59-4CEE-9323-7CB6D62C1324}" dt="2020-08-24T04:02:56.210" v="1088" actId="1076"/>
        <pc:sldMkLst>
          <pc:docMk/>
          <pc:sldMk cId="1213203740" sldId="272"/>
        </pc:sldMkLst>
        <pc:spChg chg="del mod">
          <ac:chgData name="Linh Phạm Thuỳ" userId="fabf70ec0b7409af" providerId="LiveId" clId="{519CD528-BE59-4CEE-9323-7CB6D62C1324}" dt="2020-08-24T03:56:17.416" v="1034" actId="478"/>
          <ac:spMkLst>
            <pc:docMk/>
            <pc:sldMk cId="1213203740" sldId="272"/>
            <ac:spMk id="9" creationId="{00000000-0000-0000-0000-000000000000}"/>
          </ac:spMkLst>
        </pc:spChg>
        <pc:picChg chg="del">
          <ac:chgData name="Linh Phạm Thuỳ" userId="fabf70ec0b7409af" providerId="LiveId" clId="{519CD528-BE59-4CEE-9323-7CB6D62C1324}" dt="2020-08-24T03:56:14.307" v="1032" actId="478"/>
          <ac:picMkLst>
            <pc:docMk/>
            <pc:sldMk cId="1213203740" sldId="272"/>
            <ac:picMk id="2" creationId="{00000000-0000-0000-0000-000000000000}"/>
          </ac:picMkLst>
        </pc:picChg>
        <pc:picChg chg="del">
          <ac:chgData name="Linh Phạm Thuỳ" userId="fabf70ec0b7409af" providerId="LiveId" clId="{519CD528-BE59-4CEE-9323-7CB6D62C1324}" dt="2020-08-24T03:56:13.218" v="1031" actId="478"/>
          <ac:picMkLst>
            <pc:docMk/>
            <pc:sldMk cId="1213203740" sldId="272"/>
            <ac:picMk id="4" creationId="{00000000-0000-0000-0000-000000000000}"/>
          </ac:picMkLst>
        </pc:picChg>
        <pc:picChg chg="add mod">
          <ac:chgData name="Linh Phạm Thuỳ" userId="fabf70ec0b7409af" providerId="LiveId" clId="{519CD528-BE59-4CEE-9323-7CB6D62C1324}" dt="2020-08-24T04:00:26.127" v="1068" actId="1076"/>
          <ac:picMkLst>
            <pc:docMk/>
            <pc:sldMk cId="1213203740" sldId="272"/>
            <ac:picMk id="5" creationId="{2ED6CA6C-91B4-4B12-BEE7-0EE911D773CD}"/>
          </ac:picMkLst>
        </pc:picChg>
        <pc:picChg chg="del">
          <ac:chgData name="Linh Phạm Thuỳ" userId="fabf70ec0b7409af" providerId="LiveId" clId="{519CD528-BE59-4CEE-9323-7CB6D62C1324}" dt="2020-08-24T03:56:18.807" v="1035" actId="478"/>
          <ac:picMkLst>
            <pc:docMk/>
            <pc:sldMk cId="1213203740" sldId="272"/>
            <ac:picMk id="6" creationId="{00000000-0000-0000-0000-000000000000}"/>
          </ac:picMkLst>
        </pc:picChg>
        <pc:picChg chg="del">
          <ac:chgData name="Linh Phạm Thuỳ" userId="fabf70ec0b7409af" providerId="LiveId" clId="{519CD528-BE59-4CEE-9323-7CB6D62C1324}" dt="2020-08-24T03:56:11.830" v="1030" actId="478"/>
          <ac:picMkLst>
            <pc:docMk/>
            <pc:sldMk cId="1213203740" sldId="272"/>
            <ac:picMk id="8" creationId="{00000000-0000-0000-0000-000000000000}"/>
          </ac:picMkLst>
        </pc:picChg>
        <pc:picChg chg="add del mod">
          <ac:chgData name="Linh Phạm Thuỳ" userId="fabf70ec0b7409af" providerId="LiveId" clId="{519CD528-BE59-4CEE-9323-7CB6D62C1324}" dt="2020-08-24T04:02:31.650" v="1079" actId="478"/>
          <ac:picMkLst>
            <pc:docMk/>
            <pc:sldMk cId="1213203740" sldId="272"/>
            <ac:picMk id="3074" creationId="{1639F592-EBDC-496D-BE9D-B49208D913C3}"/>
          </ac:picMkLst>
        </pc:picChg>
        <pc:picChg chg="add del mod">
          <ac:chgData name="Linh Phạm Thuỳ" userId="fabf70ec0b7409af" providerId="LiveId" clId="{519CD528-BE59-4CEE-9323-7CB6D62C1324}" dt="2020-08-24T04:02:42.887" v="1083" actId="21"/>
          <ac:picMkLst>
            <pc:docMk/>
            <pc:sldMk cId="1213203740" sldId="272"/>
            <ac:picMk id="3076" creationId="{075B7C11-153C-4B93-A3F3-E7FB05B21F77}"/>
          </ac:picMkLst>
        </pc:picChg>
        <pc:picChg chg="add mod">
          <ac:chgData name="Linh Phạm Thuỳ" userId="fabf70ec0b7409af" providerId="LiveId" clId="{519CD528-BE59-4CEE-9323-7CB6D62C1324}" dt="2020-08-24T04:02:56.210" v="1088" actId="1076"/>
          <ac:picMkLst>
            <pc:docMk/>
            <pc:sldMk cId="1213203740" sldId="272"/>
            <ac:picMk id="3078" creationId="{0D63B739-B4FA-4D7F-934A-808561A4E45D}"/>
          </ac:picMkLst>
        </pc:picChg>
      </pc:sldChg>
      <pc:sldChg chg="del">
        <pc:chgData name="Linh Phạm Thuỳ" userId="fabf70ec0b7409af" providerId="LiveId" clId="{519CD528-BE59-4CEE-9323-7CB6D62C1324}" dt="2020-08-24T04:00:27.592" v="1069" actId="47"/>
        <pc:sldMkLst>
          <pc:docMk/>
          <pc:sldMk cId="1375824321" sldId="273"/>
        </pc:sldMkLst>
      </pc:sldChg>
      <pc:sldChg chg="del">
        <pc:chgData name="Linh Phạm Thuỳ" userId="fabf70ec0b7409af" providerId="LiveId" clId="{519CD528-BE59-4CEE-9323-7CB6D62C1324}" dt="2020-08-24T04:00:28.741" v="1070" actId="47"/>
        <pc:sldMkLst>
          <pc:docMk/>
          <pc:sldMk cId="729207402" sldId="274"/>
        </pc:sldMkLst>
      </pc:sldChg>
      <pc:sldChg chg="del">
        <pc:chgData name="Linh Phạm Thuỳ" userId="fabf70ec0b7409af" providerId="LiveId" clId="{519CD528-BE59-4CEE-9323-7CB6D62C1324}" dt="2020-08-24T03:29:19.971" v="294" actId="47"/>
        <pc:sldMkLst>
          <pc:docMk/>
          <pc:sldMk cId="3177692670" sldId="275"/>
        </pc:sldMkLst>
      </pc:sldChg>
      <pc:sldChg chg="ord">
        <pc:chgData name="Linh Phạm Thuỳ" userId="fabf70ec0b7409af" providerId="LiveId" clId="{519CD528-BE59-4CEE-9323-7CB6D62C1324}" dt="2020-08-24T03:39:03.551" v="600"/>
        <pc:sldMkLst>
          <pc:docMk/>
          <pc:sldMk cId="1094985916" sldId="278"/>
        </pc:sldMkLst>
      </pc:sldChg>
      <pc:sldChg chg="add">
        <pc:chgData name="Linh Phạm Thuỳ" userId="fabf70ec0b7409af" providerId="LiveId" clId="{519CD528-BE59-4CEE-9323-7CB6D62C1324}" dt="2020-08-24T03:29:49.282" v="296"/>
        <pc:sldMkLst>
          <pc:docMk/>
          <pc:sldMk cId="1829949385" sldId="279"/>
        </pc:sldMkLst>
      </pc:sldChg>
      <pc:sldChg chg="addSp delSp modSp new mod">
        <pc:chgData name="Linh Phạm Thuỳ" userId="fabf70ec0b7409af" providerId="LiveId" clId="{519CD528-BE59-4CEE-9323-7CB6D62C1324}" dt="2020-08-24T03:38:36.286" v="598" actId="14100"/>
        <pc:sldMkLst>
          <pc:docMk/>
          <pc:sldMk cId="3886813189" sldId="280"/>
        </pc:sldMkLst>
        <pc:spChg chg="add mod">
          <ac:chgData name="Linh Phạm Thuỳ" userId="fabf70ec0b7409af" providerId="LiveId" clId="{519CD528-BE59-4CEE-9323-7CB6D62C1324}" dt="2020-08-24T03:35:13.134" v="570" actId="1076"/>
          <ac:spMkLst>
            <pc:docMk/>
            <pc:sldMk cId="3886813189" sldId="280"/>
            <ac:spMk id="2" creationId="{89F4268B-876E-4304-9709-1543E195CEA2}"/>
          </ac:spMkLst>
        </pc:spChg>
        <pc:picChg chg="add del mod">
          <ac:chgData name="Linh Phạm Thuỳ" userId="fabf70ec0b7409af" providerId="LiveId" clId="{519CD528-BE59-4CEE-9323-7CB6D62C1324}" dt="2020-08-24T03:37:07.194" v="587" actId="21"/>
          <ac:picMkLst>
            <pc:docMk/>
            <pc:sldMk cId="3886813189" sldId="280"/>
            <ac:picMk id="4" creationId="{7AE52C0D-AC18-4AFE-82FC-24D878ADF020}"/>
          </ac:picMkLst>
        </pc:picChg>
        <pc:picChg chg="add mod">
          <ac:chgData name="Linh Phạm Thuỳ" userId="fabf70ec0b7409af" providerId="LiveId" clId="{519CD528-BE59-4CEE-9323-7CB6D62C1324}" dt="2020-08-24T03:38:36.286" v="598" actId="14100"/>
          <ac:picMkLst>
            <pc:docMk/>
            <pc:sldMk cId="3886813189" sldId="280"/>
            <ac:picMk id="6" creationId="{D955C4B1-94E9-439F-8DB9-3882BDB26793}"/>
          </ac:picMkLst>
        </pc:picChg>
      </pc:sldChg>
      <pc:sldChg chg="addSp delSp modSp new mod ord setBg">
        <pc:chgData name="Linh Phạm Thuỳ" userId="fabf70ec0b7409af" providerId="LiveId" clId="{519CD528-BE59-4CEE-9323-7CB6D62C1324}" dt="2020-08-24T12:33:50.052" v="1116"/>
        <pc:sldMkLst>
          <pc:docMk/>
          <pc:sldMk cId="4107406589" sldId="281"/>
        </pc:sldMkLst>
        <pc:spChg chg="add del">
          <ac:chgData name="Linh Phạm Thuỳ" userId="fabf70ec0b7409af" providerId="LiveId" clId="{519CD528-BE59-4CEE-9323-7CB6D62C1324}" dt="2020-08-24T03:32:44.512" v="547" actId="26606"/>
          <ac:spMkLst>
            <pc:docMk/>
            <pc:sldMk cId="4107406589" sldId="281"/>
            <ac:spMk id="8" creationId="{32BC26D8-82FB-445E-AA49-62A77D7C1EE0}"/>
          </ac:spMkLst>
        </pc:spChg>
        <pc:spChg chg="add del">
          <ac:chgData name="Linh Phạm Thuỳ" userId="fabf70ec0b7409af" providerId="LiveId" clId="{519CD528-BE59-4CEE-9323-7CB6D62C1324}" dt="2020-08-24T03:32:44.512" v="547" actId="26606"/>
          <ac:spMkLst>
            <pc:docMk/>
            <pc:sldMk cId="4107406589" sldId="281"/>
            <ac:spMk id="10" creationId="{CB44330D-EA18-4254-AA95-EB49948539B8}"/>
          </ac:spMkLst>
        </pc:spChg>
        <pc:picChg chg="add mod">
          <ac:chgData name="Linh Phạm Thuỳ" userId="fabf70ec0b7409af" providerId="LiveId" clId="{519CD528-BE59-4CEE-9323-7CB6D62C1324}" dt="2020-08-24T03:32:44.518" v="548" actId="26606"/>
          <ac:picMkLst>
            <pc:docMk/>
            <pc:sldMk cId="4107406589" sldId="281"/>
            <ac:picMk id="3" creationId="{FBFEA1DB-67DD-4B96-8477-A9F1A29C2225}"/>
          </ac:picMkLst>
        </pc:picChg>
      </pc:sldChg>
      <pc:sldChg chg="addSp modSp new mod ord">
        <pc:chgData name="Linh Phạm Thuỳ" userId="fabf70ec0b7409af" providerId="LiveId" clId="{519CD528-BE59-4CEE-9323-7CB6D62C1324}" dt="2020-08-24T12:31:45.254" v="1112"/>
        <pc:sldMkLst>
          <pc:docMk/>
          <pc:sldMk cId="97937962" sldId="282"/>
        </pc:sldMkLst>
        <pc:picChg chg="add mod">
          <ac:chgData name="Linh Phạm Thuỳ" userId="fabf70ec0b7409af" providerId="LiveId" clId="{519CD528-BE59-4CEE-9323-7CB6D62C1324}" dt="2020-08-24T03:35:43.396" v="572" actId="1076"/>
          <ac:picMkLst>
            <pc:docMk/>
            <pc:sldMk cId="97937962" sldId="282"/>
            <ac:picMk id="3" creationId="{66E1523F-C1FB-4F99-BD35-A0E0FE278854}"/>
          </ac:picMkLst>
        </pc:picChg>
      </pc:sldChg>
      <pc:sldChg chg="addSp modSp new mod ord">
        <pc:chgData name="Linh Phạm Thuỳ" userId="fabf70ec0b7409af" providerId="LiveId" clId="{519CD528-BE59-4CEE-9323-7CB6D62C1324}" dt="2020-08-24T12:31:45.254" v="1112"/>
        <pc:sldMkLst>
          <pc:docMk/>
          <pc:sldMk cId="1141480631" sldId="283"/>
        </pc:sldMkLst>
        <pc:picChg chg="add mod">
          <ac:chgData name="Linh Phạm Thuỳ" userId="fabf70ec0b7409af" providerId="LiveId" clId="{519CD528-BE59-4CEE-9323-7CB6D62C1324}" dt="2020-08-24T03:36:10.772" v="578" actId="1076"/>
          <ac:picMkLst>
            <pc:docMk/>
            <pc:sldMk cId="1141480631" sldId="283"/>
            <ac:picMk id="3" creationId="{71BA0903-7AC5-40F5-BA23-C84EDA5CE0D0}"/>
          </ac:picMkLst>
        </pc:picChg>
      </pc:sldChg>
      <pc:sldChg chg="addSp modSp new mod ord">
        <pc:chgData name="Linh Phạm Thuỳ" userId="fabf70ec0b7409af" providerId="LiveId" clId="{519CD528-BE59-4CEE-9323-7CB6D62C1324}" dt="2020-08-24T12:31:45.254" v="1112"/>
        <pc:sldMkLst>
          <pc:docMk/>
          <pc:sldMk cId="3894089458" sldId="284"/>
        </pc:sldMkLst>
        <pc:picChg chg="add mod">
          <ac:chgData name="Linh Phạm Thuỳ" userId="fabf70ec0b7409af" providerId="LiveId" clId="{519CD528-BE59-4CEE-9323-7CB6D62C1324}" dt="2020-08-24T03:36:49.656" v="586" actId="1076"/>
          <ac:picMkLst>
            <pc:docMk/>
            <pc:sldMk cId="3894089458" sldId="284"/>
            <ac:picMk id="3" creationId="{9D2EAF1B-2E5D-49A2-9C70-F0C1CE823A91}"/>
          </ac:picMkLst>
        </pc:picChg>
      </pc:sldChg>
      <pc:sldChg chg="addSp modSp new mod ord">
        <pc:chgData name="Linh Phạm Thuỳ" userId="fabf70ec0b7409af" providerId="LiveId" clId="{519CD528-BE59-4CEE-9323-7CB6D62C1324}" dt="2020-08-24T12:31:21.203" v="1110"/>
        <pc:sldMkLst>
          <pc:docMk/>
          <pc:sldMk cId="2893617275" sldId="285"/>
        </pc:sldMkLst>
        <pc:picChg chg="add mod">
          <ac:chgData name="Linh Phạm Thuỳ" userId="fabf70ec0b7409af" providerId="LiveId" clId="{519CD528-BE59-4CEE-9323-7CB6D62C1324}" dt="2020-08-24T03:37:19.461" v="592" actId="1076"/>
          <ac:picMkLst>
            <pc:docMk/>
            <pc:sldMk cId="2893617275" sldId="285"/>
            <ac:picMk id="3" creationId="{92AE2B65-8BEA-42EB-96C2-5D27E72897FC}"/>
          </ac:picMkLst>
        </pc:picChg>
      </pc:sldChg>
      <pc:sldChg chg="addSp delSp modSp new mod delAnim modAnim">
        <pc:chgData name="Linh Phạm Thuỳ" userId="fabf70ec0b7409af" providerId="LiveId" clId="{519CD528-BE59-4CEE-9323-7CB6D62C1324}" dt="2020-08-24T03:45:48.679" v="781" actId="1076"/>
        <pc:sldMkLst>
          <pc:docMk/>
          <pc:sldMk cId="2271360450" sldId="286"/>
        </pc:sldMkLst>
        <pc:spChg chg="del mod">
          <ac:chgData name="Linh Phạm Thuỳ" userId="fabf70ec0b7409af" providerId="LiveId" clId="{519CD528-BE59-4CEE-9323-7CB6D62C1324}" dt="2020-08-24T03:41:04.688" v="608" actId="478"/>
          <ac:spMkLst>
            <pc:docMk/>
            <pc:sldMk cId="2271360450" sldId="286"/>
            <ac:spMk id="2" creationId="{50C6EB8E-4308-4619-BF77-EDD1F316B256}"/>
          </ac:spMkLst>
        </pc:spChg>
        <pc:spChg chg="del">
          <ac:chgData name="Linh Phạm Thuỳ" userId="fabf70ec0b7409af" providerId="LiveId" clId="{519CD528-BE59-4CEE-9323-7CB6D62C1324}" dt="2020-08-24T03:41:02.535" v="606" actId="478"/>
          <ac:spMkLst>
            <pc:docMk/>
            <pc:sldMk cId="2271360450" sldId="286"/>
            <ac:spMk id="3" creationId="{1D78A47F-23AF-4E91-A227-6326E86011E5}"/>
          </ac:spMkLst>
        </pc:spChg>
        <pc:spChg chg="add del mod">
          <ac:chgData name="Linh Phạm Thuỳ" userId="fabf70ec0b7409af" providerId="LiveId" clId="{519CD528-BE59-4CEE-9323-7CB6D62C1324}" dt="2020-08-24T03:41:43.049" v="611" actId="478"/>
          <ac:spMkLst>
            <pc:docMk/>
            <pc:sldMk cId="2271360450" sldId="286"/>
            <ac:spMk id="4" creationId="{10D8B191-F645-4974-98AA-BD57C39D81A0}"/>
          </ac:spMkLst>
        </pc:spChg>
        <pc:spChg chg="add mod">
          <ac:chgData name="Linh Phạm Thuỳ" userId="fabf70ec0b7409af" providerId="LiveId" clId="{519CD528-BE59-4CEE-9323-7CB6D62C1324}" dt="2020-08-24T03:45:48.679" v="781" actId="1076"/>
          <ac:spMkLst>
            <pc:docMk/>
            <pc:sldMk cId="2271360450" sldId="286"/>
            <ac:spMk id="10" creationId="{0558B0C3-CB42-4236-831F-78A113EC607C}"/>
          </ac:spMkLst>
        </pc:spChg>
        <pc:picChg chg="add del mod">
          <ac:chgData name="Linh Phạm Thuỳ" userId="fabf70ec0b7409af" providerId="LiveId" clId="{519CD528-BE59-4CEE-9323-7CB6D62C1324}" dt="2020-08-24T03:41:44.459" v="612" actId="478"/>
          <ac:picMkLst>
            <pc:docMk/>
            <pc:sldMk cId="2271360450" sldId="286"/>
            <ac:picMk id="5" creationId="{39E01FC2-8085-478B-A38E-683A475DF25B}"/>
          </ac:picMkLst>
        </pc:picChg>
        <pc:picChg chg="add mod">
          <ac:chgData name="Linh Phạm Thuỳ" userId="fabf70ec0b7409af" providerId="LiveId" clId="{519CD528-BE59-4CEE-9323-7CB6D62C1324}" dt="2020-08-24T03:41:50.510" v="614" actId="14100"/>
          <ac:picMkLst>
            <pc:docMk/>
            <pc:sldMk cId="2271360450" sldId="286"/>
            <ac:picMk id="7" creationId="{9CEFBE52-E976-4780-99DB-5E4D2D390B85}"/>
          </ac:picMkLst>
        </pc:picChg>
        <pc:picChg chg="add mod">
          <ac:chgData name="Linh Phạm Thuỳ" userId="fabf70ec0b7409af" providerId="LiveId" clId="{519CD528-BE59-4CEE-9323-7CB6D62C1324}" dt="2020-08-24T03:43:53.260" v="674" actId="1076"/>
          <ac:picMkLst>
            <pc:docMk/>
            <pc:sldMk cId="2271360450" sldId="286"/>
            <ac:picMk id="9" creationId="{C6196711-7664-45A3-A04D-43BB162EED49}"/>
          </ac:picMkLst>
        </pc:picChg>
      </pc:sldChg>
      <pc:sldChg chg="add ord">
        <pc:chgData name="Linh Phạm Thuỳ" userId="fabf70ec0b7409af" providerId="LiveId" clId="{519CD528-BE59-4CEE-9323-7CB6D62C1324}" dt="2020-08-24T03:39:54.970" v="604"/>
        <pc:sldMkLst>
          <pc:docMk/>
          <pc:sldMk cId="3082349064" sldId="287"/>
        </pc:sldMkLst>
      </pc:sldChg>
      <pc:sldChg chg="addSp delSp modSp new mod modAnim">
        <pc:chgData name="Linh Phạm Thuỳ" userId="fabf70ec0b7409af" providerId="LiveId" clId="{519CD528-BE59-4CEE-9323-7CB6D62C1324}" dt="2020-08-24T03:46:24.853" v="802" actId="1076"/>
        <pc:sldMkLst>
          <pc:docMk/>
          <pc:sldMk cId="225642044" sldId="288"/>
        </pc:sldMkLst>
        <pc:spChg chg="del">
          <ac:chgData name="Linh Phạm Thuỳ" userId="fabf70ec0b7409af" providerId="LiveId" clId="{519CD528-BE59-4CEE-9323-7CB6D62C1324}" dt="2020-08-24T03:43:01.834" v="621" actId="478"/>
          <ac:spMkLst>
            <pc:docMk/>
            <pc:sldMk cId="225642044" sldId="288"/>
            <ac:spMk id="2" creationId="{1909DFF8-D79D-4D31-A86B-1FE7373B74AD}"/>
          </ac:spMkLst>
        </pc:spChg>
        <pc:spChg chg="del">
          <ac:chgData name="Linh Phạm Thuỳ" userId="fabf70ec0b7409af" providerId="LiveId" clId="{519CD528-BE59-4CEE-9323-7CB6D62C1324}" dt="2020-08-24T03:42:58.286" v="620" actId="478"/>
          <ac:spMkLst>
            <pc:docMk/>
            <pc:sldMk cId="225642044" sldId="288"/>
            <ac:spMk id="3" creationId="{01CF85F1-B0FD-4A25-A969-9E52A0CFABBD}"/>
          </ac:spMkLst>
        </pc:spChg>
        <pc:spChg chg="add mod">
          <ac:chgData name="Linh Phạm Thuỳ" userId="fabf70ec0b7409af" providerId="LiveId" clId="{519CD528-BE59-4CEE-9323-7CB6D62C1324}" dt="2020-08-24T03:46:24.853" v="802" actId="1076"/>
          <ac:spMkLst>
            <pc:docMk/>
            <pc:sldMk cId="225642044" sldId="288"/>
            <ac:spMk id="6" creationId="{94070854-5757-4444-BBB8-E938E17F9807}"/>
          </ac:spMkLst>
        </pc:spChg>
        <pc:picChg chg="add mod">
          <ac:chgData name="Linh Phạm Thuỳ" userId="fabf70ec0b7409af" providerId="LiveId" clId="{519CD528-BE59-4CEE-9323-7CB6D62C1324}" dt="2020-08-24T03:43:08.638" v="624" actId="14100"/>
          <ac:picMkLst>
            <pc:docMk/>
            <pc:sldMk cId="225642044" sldId="288"/>
            <ac:picMk id="5" creationId="{8F72F7CD-1777-4EA7-86ED-A030785E8924}"/>
          </ac:picMkLst>
        </pc:picChg>
      </pc:sldChg>
      <pc:sldChg chg="addSp delSp modSp new mod modAnim">
        <pc:chgData name="Linh Phạm Thuỳ" userId="fabf70ec0b7409af" providerId="LiveId" clId="{519CD528-BE59-4CEE-9323-7CB6D62C1324}" dt="2020-08-24T03:46:42.602" v="818" actId="1076"/>
        <pc:sldMkLst>
          <pc:docMk/>
          <pc:sldMk cId="2664135055" sldId="289"/>
        </pc:sldMkLst>
        <pc:spChg chg="del mod">
          <ac:chgData name="Linh Phạm Thuỳ" userId="fabf70ec0b7409af" providerId="LiveId" clId="{519CD528-BE59-4CEE-9323-7CB6D62C1324}" dt="2020-08-24T03:45:25.859" v="760" actId="478"/>
          <ac:spMkLst>
            <pc:docMk/>
            <pc:sldMk cId="2664135055" sldId="289"/>
            <ac:spMk id="2" creationId="{14FD9706-4CCD-4688-B947-A21C8A15D65D}"/>
          </ac:spMkLst>
        </pc:spChg>
        <pc:spChg chg="del">
          <ac:chgData name="Linh Phạm Thuỳ" userId="fabf70ec0b7409af" providerId="LiveId" clId="{519CD528-BE59-4CEE-9323-7CB6D62C1324}" dt="2020-08-24T03:45:28.545" v="761" actId="478"/>
          <ac:spMkLst>
            <pc:docMk/>
            <pc:sldMk cId="2664135055" sldId="289"/>
            <ac:spMk id="3" creationId="{8537DF84-0B15-4491-A2A2-AD81C3605884}"/>
          </ac:spMkLst>
        </pc:spChg>
        <pc:spChg chg="add mod">
          <ac:chgData name="Linh Phạm Thuỳ" userId="fabf70ec0b7409af" providerId="LiveId" clId="{519CD528-BE59-4CEE-9323-7CB6D62C1324}" dt="2020-08-24T03:46:42.602" v="818" actId="1076"/>
          <ac:spMkLst>
            <pc:docMk/>
            <pc:sldMk cId="2664135055" sldId="289"/>
            <ac:spMk id="8" creationId="{6EB0746A-86B1-49D7-8422-66CDE90E865D}"/>
          </ac:spMkLst>
        </pc:spChg>
        <pc:picChg chg="add mod">
          <ac:chgData name="Linh Phạm Thuỳ" userId="fabf70ec0b7409af" providerId="LiveId" clId="{519CD528-BE59-4CEE-9323-7CB6D62C1324}" dt="2020-08-24T03:45:35.262" v="763" actId="14100"/>
          <ac:picMkLst>
            <pc:docMk/>
            <pc:sldMk cId="2664135055" sldId="289"/>
            <ac:picMk id="5" creationId="{0DC1FB26-6575-4D54-9CDD-59D897C3C5FF}"/>
          </ac:picMkLst>
        </pc:picChg>
        <pc:picChg chg="add del">
          <ac:chgData name="Linh Phạm Thuỳ" userId="fabf70ec0b7409af" providerId="LiveId" clId="{519CD528-BE59-4CEE-9323-7CB6D62C1324}" dt="2020-08-24T03:45:59.115" v="783" actId="478"/>
          <ac:picMkLst>
            <pc:docMk/>
            <pc:sldMk cId="2664135055" sldId="289"/>
            <ac:picMk id="7" creationId="{2FCC25BC-6D55-4470-B22A-309680C0C5F6}"/>
          </ac:picMkLst>
        </pc:picChg>
      </pc:sldChg>
      <pc:sldChg chg="addSp delSp modSp new mod modAnim">
        <pc:chgData name="Linh Phạm Thuỳ" userId="fabf70ec0b7409af" providerId="LiveId" clId="{519CD528-BE59-4CEE-9323-7CB6D62C1324}" dt="2020-08-24T03:47:35.297" v="847" actId="1076"/>
        <pc:sldMkLst>
          <pc:docMk/>
          <pc:sldMk cId="1112009871" sldId="290"/>
        </pc:sldMkLst>
        <pc:spChg chg="del mod">
          <ac:chgData name="Linh Phạm Thuỳ" userId="fabf70ec0b7409af" providerId="LiveId" clId="{519CD528-BE59-4CEE-9323-7CB6D62C1324}" dt="2020-08-24T03:47:08.991" v="824" actId="478"/>
          <ac:spMkLst>
            <pc:docMk/>
            <pc:sldMk cId="1112009871" sldId="290"/>
            <ac:spMk id="2" creationId="{2A779E71-2AEF-478F-A8C1-69B16C7A4C04}"/>
          </ac:spMkLst>
        </pc:spChg>
        <pc:spChg chg="del mod">
          <ac:chgData name="Linh Phạm Thuỳ" userId="fabf70ec0b7409af" providerId="LiveId" clId="{519CD528-BE59-4CEE-9323-7CB6D62C1324}" dt="2020-08-24T03:47:06.583" v="822" actId="478"/>
          <ac:spMkLst>
            <pc:docMk/>
            <pc:sldMk cId="1112009871" sldId="290"/>
            <ac:spMk id="3" creationId="{146F774A-8E21-4267-8DA2-C5D772837DBC}"/>
          </ac:spMkLst>
        </pc:spChg>
        <pc:spChg chg="add mod">
          <ac:chgData name="Linh Phạm Thuỳ" userId="fabf70ec0b7409af" providerId="LiveId" clId="{519CD528-BE59-4CEE-9323-7CB6D62C1324}" dt="2020-08-24T03:47:35.297" v="847" actId="1076"/>
          <ac:spMkLst>
            <pc:docMk/>
            <pc:sldMk cId="1112009871" sldId="290"/>
            <ac:spMk id="6" creationId="{C3C22439-A97F-4CAE-A4F7-46B7893E2334}"/>
          </ac:spMkLst>
        </pc:spChg>
        <pc:picChg chg="add mod">
          <ac:chgData name="Linh Phạm Thuỳ" userId="fabf70ec0b7409af" providerId="LiveId" clId="{519CD528-BE59-4CEE-9323-7CB6D62C1324}" dt="2020-08-24T03:47:15.303" v="827" actId="1076"/>
          <ac:picMkLst>
            <pc:docMk/>
            <pc:sldMk cId="1112009871" sldId="290"/>
            <ac:picMk id="5" creationId="{51930D39-5B1C-4204-9AC5-6A785B899D1D}"/>
          </ac:picMkLst>
        </pc:picChg>
      </pc:sldChg>
      <pc:sldChg chg="addSp modSp new mod">
        <pc:chgData name="Linh Phạm Thuỳ" userId="fabf70ec0b7409af" providerId="LiveId" clId="{519CD528-BE59-4CEE-9323-7CB6D62C1324}" dt="2020-08-24T03:52:34.702" v="952" actId="1076"/>
        <pc:sldMkLst>
          <pc:docMk/>
          <pc:sldMk cId="257620705" sldId="291"/>
        </pc:sldMkLst>
        <pc:spChg chg="add mod">
          <ac:chgData name="Linh Phạm Thuỳ" userId="fabf70ec0b7409af" providerId="LiveId" clId="{519CD528-BE59-4CEE-9323-7CB6D62C1324}" dt="2020-08-24T03:52:34.702" v="952" actId="1076"/>
          <ac:spMkLst>
            <pc:docMk/>
            <pc:sldMk cId="257620705" sldId="291"/>
            <ac:spMk id="10" creationId="{44F8653C-40B1-4C1B-A930-DB4E442B7FBD}"/>
          </ac:spMkLst>
        </pc:spChg>
        <pc:picChg chg="add mod">
          <ac:chgData name="Linh Phạm Thuỳ" userId="fabf70ec0b7409af" providerId="LiveId" clId="{519CD528-BE59-4CEE-9323-7CB6D62C1324}" dt="2020-08-24T03:50:38.735" v="912" actId="1076"/>
          <ac:picMkLst>
            <pc:docMk/>
            <pc:sldMk cId="257620705" sldId="291"/>
            <ac:picMk id="3" creationId="{A0B2B421-CBE3-49C3-AB82-C4C53B18B61C}"/>
          </ac:picMkLst>
        </pc:picChg>
        <pc:picChg chg="add mod">
          <ac:chgData name="Linh Phạm Thuỳ" userId="fabf70ec0b7409af" providerId="LiveId" clId="{519CD528-BE59-4CEE-9323-7CB6D62C1324}" dt="2020-08-24T03:50:42.752" v="914" actId="1076"/>
          <ac:picMkLst>
            <pc:docMk/>
            <pc:sldMk cId="257620705" sldId="291"/>
            <ac:picMk id="5" creationId="{129F880F-A6BD-4B3A-92B4-D268BEAA308B}"/>
          </ac:picMkLst>
        </pc:picChg>
        <pc:picChg chg="add mod">
          <ac:chgData name="Linh Phạm Thuỳ" userId="fabf70ec0b7409af" providerId="LiveId" clId="{519CD528-BE59-4CEE-9323-7CB6D62C1324}" dt="2020-08-24T03:51:44.352" v="925" actId="1076"/>
          <ac:picMkLst>
            <pc:docMk/>
            <pc:sldMk cId="257620705" sldId="291"/>
            <ac:picMk id="7" creationId="{80782B92-160E-4C94-B7D1-923C5104850C}"/>
          </ac:picMkLst>
        </pc:picChg>
        <pc:picChg chg="add mod">
          <ac:chgData name="Linh Phạm Thuỳ" userId="fabf70ec0b7409af" providerId="LiveId" clId="{519CD528-BE59-4CEE-9323-7CB6D62C1324}" dt="2020-08-24T03:51:42.065" v="924" actId="1076"/>
          <ac:picMkLst>
            <pc:docMk/>
            <pc:sldMk cId="257620705" sldId="291"/>
            <ac:picMk id="9" creationId="{A9E3FF54-917B-4C95-8FF5-C2889DBCD9B3}"/>
          </ac:picMkLst>
        </pc:picChg>
      </pc:sldChg>
      <pc:sldChg chg="addSp delSp modSp new mod setBg modAnim">
        <pc:chgData name="Linh Phạm Thuỳ" userId="fabf70ec0b7409af" providerId="LiveId" clId="{519CD528-BE59-4CEE-9323-7CB6D62C1324}" dt="2020-08-24T03:55:28.008" v="1023"/>
        <pc:sldMkLst>
          <pc:docMk/>
          <pc:sldMk cId="380744966" sldId="292"/>
        </pc:sldMkLst>
        <pc:spChg chg="add mod">
          <ac:chgData name="Linh Phạm Thuỳ" userId="fabf70ec0b7409af" providerId="LiveId" clId="{519CD528-BE59-4CEE-9323-7CB6D62C1324}" dt="2020-08-24T03:54:39.104" v="1013" actId="1076"/>
          <ac:spMkLst>
            <pc:docMk/>
            <pc:sldMk cId="380744966" sldId="292"/>
            <ac:spMk id="2" creationId="{83CF8FF7-87BD-47B3-A62B-A67EFB61721F}"/>
          </ac:spMkLst>
        </pc:spChg>
        <pc:spChg chg="add del">
          <ac:chgData name="Linh Phạm Thuỳ" userId="fabf70ec0b7409af" providerId="LiveId" clId="{519CD528-BE59-4CEE-9323-7CB6D62C1324}" dt="2020-08-24T03:53:53.226" v="959" actId="26606"/>
          <ac:spMkLst>
            <pc:docMk/>
            <pc:sldMk cId="380744966" sldId="292"/>
            <ac:spMk id="71" creationId="{42A4FC2C-047E-45A5-965D-8E1E3BF09BC6}"/>
          </ac:spMkLst>
        </pc:spChg>
        <pc:picChg chg="add mod">
          <ac:chgData name="Linh Phạm Thuỳ" userId="fabf70ec0b7409af" providerId="LiveId" clId="{519CD528-BE59-4CEE-9323-7CB6D62C1324}" dt="2020-08-24T03:55:11.269" v="1018" actId="14100"/>
          <ac:picMkLst>
            <pc:docMk/>
            <pc:sldMk cId="380744966" sldId="292"/>
            <ac:picMk id="2050" creationId="{E4B33209-9990-4D50-A099-67446F0155EA}"/>
          </ac:picMkLst>
        </pc:picChg>
        <pc:picChg chg="add mod">
          <ac:chgData name="Linh Phạm Thuỳ" userId="fabf70ec0b7409af" providerId="LiveId" clId="{519CD528-BE59-4CEE-9323-7CB6D62C1324}" dt="2020-08-24T03:55:13.905" v="1019" actId="14100"/>
          <ac:picMkLst>
            <pc:docMk/>
            <pc:sldMk cId="380744966" sldId="292"/>
            <ac:picMk id="2052" creationId="{3E4F0269-9E9E-4EA7-9A93-B765791E7747}"/>
          </ac:picMkLst>
        </pc:picChg>
      </pc:sldChg>
      <pc:sldChg chg="addSp modSp new mod ord">
        <pc:chgData name="Linh Phạm Thuỳ" userId="fabf70ec0b7409af" providerId="LiveId" clId="{519CD528-BE59-4CEE-9323-7CB6D62C1324}" dt="2020-08-24T12:34:25.984" v="1118"/>
        <pc:sldMkLst>
          <pc:docMk/>
          <pc:sldMk cId="3148677628" sldId="293"/>
        </pc:sldMkLst>
        <pc:picChg chg="add mod">
          <ac:chgData name="Linh Phạm Thuỳ" userId="fabf70ec0b7409af" providerId="LiveId" clId="{519CD528-BE59-4CEE-9323-7CB6D62C1324}" dt="2020-08-24T03:57:52.957" v="1047" actId="1076"/>
          <ac:picMkLst>
            <pc:docMk/>
            <pc:sldMk cId="3148677628" sldId="293"/>
            <ac:picMk id="3" creationId="{DA66841D-58C3-4F75-B73A-BCD915F1D073}"/>
          </ac:picMkLst>
        </pc:picChg>
      </pc:sldChg>
      <pc:sldChg chg="addSp delSp modSp new mod ord">
        <pc:chgData name="Linh Phạm Thuỳ" userId="fabf70ec0b7409af" providerId="LiveId" clId="{519CD528-BE59-4CEE-9323-7CB6D62C1324}" dt="2020-08-24T12:34:25.984" v="1118"/>
        <pc:sldMkLst>
          <pc:docMk/>
          <pc:sldMk cId="3285100374" sldId="294"/>
        </pc:sldMkLst>
        <pc:spChg chg="add del mod">
          <ac:chgData name="Linh Phạm Thuỳ" userId="fabf70ec0b7409af" providerId="LiveId" clId="{519CD528-BE59-4CEE-9323-7CB6D62C1324}" dt="2020-08-24T03:59:21.564" v="1058"/>
          <ac:spMkLst>
            <pc:docMk/>
            <pc:sldMk cId="3285100374" sldId="294"/>
            <ac:spMk id="4" creationId="{E5FCE282-CD23-4CCB-90A0-B8CE3BCC167B}"/>
          </ac:spMkLst>
        </pc:spChg>
        <pc:spChg chg="add mod">
          <ac:chgData name="Linh Phạm Thuỳ" userId="fabf70ec0b7409af" providerId="LiveId" clId="{519CD528-BE59-4CEE-9323-7CB6D62C1324}" dt="2020-08-24T04:00:10.673" v="1066" actId="1076"/>
          <ac:spMkLst>
            <pc:docMk/>
            <pc:sldMk cId="3285100374" sldId="294"/>
            <ac:spMk id="5" creationId="{3BB22C73-2FB3-4E18-882B-5310BE137906}"/>
          </ac:spMkLst>
        </pc:spChg>
        <pc:spChg chg="add mod">
          <ac:chgData name="Linh Phạm Thuỳ" userId="fabf70ec0b7409af" providerId="LiveId" clId="{519CD528-BE59-4CEE-9323-7CB6D62C1324}" dt="2020-08-24T03:59:48.052" v="1063" actId="2085"/>
          <ac:spMkLst>
            <pc:docMk/>
            <pc:sldMk cId="3285100374" sldId="294"/>
            <ac:spMk id="6" creationId="{BF861F41-55D8-42B5-80C1-096F2A27959E}"/>
          </ac:spMkLst>
        </pc:spChg>
        <pc:picChg chg="add mod">
          <ac:chgData name="Linh Phạm Thuỳ" userId="fabf70ec0b7409af" providerId="LiveId" clId="{519CD528-BE59-4CEE-9323-7CB6D62C1324}" dt="2020-08-24T03:59:53.330" v="1064" actId="1076"/>
          <ac:picMkLst>
            <pc:docMk/>
            <pc:sldMk cId="3285100374" sldId="294"/>
            <ac:picMk id="3" creationId="{6359BB95-E057-460F-80EE-10069F2C466F}"/>
          </ac:picMkLst>
        </pc:picChg>
      </pc:sldChg>
      <pc:sldChg chg="addSp modSp new mod modAnim">
        <pc:chgData name="Linh Phạm Thuỳ" userId="fabf70ec0b7409af" providerId="LiveId" clId="{519CD528-BE59-4CEE-9323-7CB6D62C1324}" dt="2020-08-24T04:04:20.859" v="1108"/>
        <pc:sldMkLst>
          <pc:docMk/>
          <pc:sldMk cId="2284328293" sldId="295"/>
        </pc:sldMkLst>
        <pc:picChg chg="add mod">
          <ac:chgData name="Linh Phạm Thuỳ" userId="fabf70ec0b7409af" providerId="LiveId" clId="{519CD528-BE59-4CEE-9323-7CB6D62C1324}" dt="2020-08-24T04:04:04.503" v="1103" actId="1076"/>
          <ac:picMkLst>
            <pc:docMk/>
            <pc:sldMk cId="2284328293" sldId="295"/>
            <ac:picMk id="3" creationId="{E3893CC3-8C8F-4A24-9E2E-09F3F561BF1F}"/>
          </ac:picMkLst>
        </pc:picChg>
        <pc:picChg chg="add mod">
          <ac:chgData name="Linh Phạm Thuỳ" userId="fabf70ec0b7409af" providerId="LiveId" clId="{519CD528-BE59-4CEE-9323-7CB6D62C1324}" dt="2020-08-24T04:04:16.971" v="1106" actId="1076"/>
          <ac:picMkLst>
            <pc:docMk/>
            <pc:sldMk cId="2284328293" sldId="295"/>
            <ac:picMk id="4098" creationId="{F50421A9-308B-4C48-B1F8-573AA9FE23E7}"/>
          </ac:picMkLst>
        </pc:picChg>
      </pc:sldChg>
      <pc:sldChg chg="addSp delSp modSp new mod ord modTransition setBg">
        <pc:chgData name="Linh Phạm Thuỳ" userId="fabf70ec0b7409af" providerId="LiveId" clId="{519CD528-BE59-4CEE-9323-7CB6D62C1324}" dt="2020-08-24T15:38:25.678" v="1161"/>
        <pc:sldMkLst>
          <pc:docMk/>
          <pc:sldMk cId="1363507954" sldId="296"/>
        </pc:sldMkLst>
        <pc:spChg chg="del mod">
          <ac:chgData name="Linh Phạm Thuỳ" userId="fabf70ec0b7409af" providerId="LiveId" clId="{519CD528-BE59-4CEE-9323-7CB6D62C1324}" dt="2020-08-24T15:36:59.696" v="1132" actId="478"/>
          <ac:spMkLst>
            <pc:docMk/>
            <pc:sldMk cId="1363507954" sldId="296"/>
            <ac:spMk id="2" creationId="{B33DB267-1431-42F3-92E7-EB63BFE042E3}"/>
          </ac:spMkLst>
        </pc:spChg>
        <pc:spChg chg="del mod">
          <ac:chgData name="Linh Phạm Thuỳ" userId="fabf70ec0b7409af" providerId="LiveId" clId="{519CD528-BE59-4CEE-9323-7CB6D62C1324}" dt="2020-08-24T15:37:02.864" v="1133" actId="478"/>
          <ac:spMkLst>
            <pc:docMk/>
            <pc:sldMk cId="1363507954" sldId="296"/>
            <ac:spMk id="3" creationId="{4CDBC67B-D512-4F1E-AE1E-DA5B12BAA52C}"/>
          </ac:spMkLst>
        </pc:spChg>
        <pc:picChg chg="add mod">
          <ac:chgData name="Linh Phạm Thuỳ" userId="fabf70ec0b7409af" providerId="LiveId" clId="{519CD528-BE59-4CEE-9323-7CB6D62C1324}" dt="2020-08-24T15:37:44.429" v="1148" actId="1076"/>
          <ac:picMkLst>
            <pc:docMk/>
            <pc:sldMk cId="1363507954" sldId="296"/>
            <ac:picMk id="5" creationId="{D065FB4C-FB52-4BDB-BE60-25A74476D486}"/>
          </ac:picMkLst>
        </pc:picChg>
        <pc:picChg chg="add mod ord">
          <ac:chgData name="Linh Phạm Thuỳ" userId="fabf70ec0b7409af" providerId="LiveId" clId="{519CD528-BE59-4CEE-9323-7CB6D62C1324}" dt="2020-08-24T15:38:08.193" v="1160" actId="166"/>
          <ac:picMkLst>
            <pc:docMk/>
            <pc:sldMk cId="1363507954" sldId="296"/>
            <ac:picMk id="7" creationId="{5B1C0E21-3744-4B84-8645-F1B77B8D2778}"/>
          </ac:picMkLst>
        </pc:picChg>
        <pc:picChg chg="add mod ord">
          <ac:chgData name="Linh Phạm Thuỳ" userId="fabf70ec0b7409af" providerId="LiveId" clId="{519CD528-BE59-4CEE-9323-7CB6D62C1324}" dt="2020-08-24T15:37:40.698" v="1146" actId="14100"/>
          <ac:picMkLst>
            <pc:docMk/>
            <pc:sldMk cId="1363507954" sldId="296"/>
            <ac:picMk id="9" creationId="{8878A143-4FA8-4F14-BF71-50CBBD2D43A3}"/>
          </ac:picMkLst>
        </pc:picChg>
        <pc:picChg chg="add mod">
          <ac:chgData name="Linh Phạm Thuỳ" userId="fabf70ec0b7409af" providerId="LiveId" clId="{519CD528-BE59-4CEE-9323-7CB6D62C1324}" dt="2020-08-24T15:38:03.098" v="1158" actId="1076"/>
          <ac:picMkLst>
            <pc:docMk/>
            <pc:sldMk cId="1363507954" sldId="296"/>
            <ac:picMk id="11" creationId="{28108E1B-038B-421A-A1B2-D6170BBAF935}"/>
          </ac:picMkLst>
        </pc:picChg>
        <pc:cxnChg chg="add">
          <ac:chgData name="Linh Phạm Thuỳ" userId="fabf70ec0b7409af" providerId="LiveId" clId="{519CD528-BE59-4CEE-9323-7CB6D62C1324}" dt="2020-08-24T15:36:55.401" v="1129" actId="26606"/>
          <ac:cxnSpMkLst>
            <pc:docMk/>
            <pc:sldMk cId="1363507954" sldId="296"/>
            <ac:cxnSpMk id="16" creationId="{8733B210-462D-42A4-BA20-36743BB5E686}"/>
          </ac:cxnSpMkLst>
        </pc:cxnChg>
      </pc:sldChg>
      <pc:sldChg chg="addSp delSp modSp new mod modTransition setBg modAnim">
        <pc:chgData name="Linh Phạm Thuỳ" userId="fabf70ec0b7409af" providerId="LiveId" clId="{519CD528-BE59-4CEE-9323-7CB6D62C1324}" dt="2020-08-24T15:41:32.811" v="1207"/>
        <pc:sldMkLst>
          <pc:docMk/>
          <pc:sldMk cId="2808155396" sldId="297"/>
        </pc:sldMkLst>
        <pc:spChg chg="del">
          <ac:chgData name="Linh Phạm Thuỳ" userId="fabf70ec0b7409af" providerId="LiveId" clId="{519CD528-BE59-4CEE-9323-7CB6D62C1324}" dt="2020-08-24T15:38:43.245" v="1163" actId="478"/>
          <ac:spMkLst>
            <pc:docMk/>
            <pc:sldMk cId="2808155396" sldId="297"/>
            <ac:spMk id="2" creationId="{46BF9503-55BD-4FD9-89C4-9374ACB74492}"/>
          </ac:spMkLst>
        </pc:spChg>
        <pc:spChg chg="del">
          <ac:chgData name="Linh Phạm Thuỳ" userId="fabf70ec0b7409af" providerId="LiveId" clId="{519CD528-BE59-4CEE-9323-7CB6D62C1324}" dt="2020-08-24T15:38:44.924" v="1164" actId="478"/>
          <ac:spMkLst>
            <pc:docMk/>
            <pc:sldMk cId="2808155396" sldId="297"/>
            <ac:spMk id="3" creationId="{6F3FC4C5-9B4B-479D-8851-C82358F94A3F}"/>
          </ac:spMkLst>
        </pc:spChg>
        <pc:picChg chg="add mod ord">
          <ac:chgData name="Linh Phạm Thuỳ" userId="fabf70ec0b7409af" providerId="LiveId" clId="{519CD528-BE59-4CEE-9323-7CB6D62C1324}" dt="2020-08-24T15:41:24.051" v="1206" actId="1076"/>
          <ac:picMkLst>
            <pc:docMk/>
            <pc:sldMk cId="2808155396" sldId="297"/>
            <ac:picMk id="4" creationId="{70C5E383-9395-4FB1-9416-5D0C9F60F99C}"/>
          </ac:picMkLst>
        </pc:picChg>
        <pc:picChg chg="add mod ord">
          <ac:chgData name="Linh Phạm Thuỳ" userId="fabf70ec0b7409af" providerId="LiveId" clId="{519CD528-BE59-4CEE-9323-7CB6D62C1324}" dt="2020-08-24T15:40:34.058" v="1194" actId="14100"/>
          <ac:picMkLst>
            <pc:docMk/>
            <pc:sldMk cId="2808155396" sldId="297"/>
            <ac:picMk id="6" creationId="{2B309FC9-F9E6-4D70-A451-95D9C71B6E82}"/>
          </ac:picMkLst>
        </pc:picChg>
        <pc:picChg chg="add mod">
          <ac:chgData name="Linh Phạm Thuỳ" userId="fabf70ec0b7409af" providerId="LiveId" clId="{519CD528-BE59-4CEE-9323-7CB6D62C1324}" dt="2020-08-24T15:40:56.339" v="1202" actId="1076"/>
          <ac:picMkLst>
            <pc:docMk/>
            <pc:sldMk cId="2808155396" sldId="297"/>
            <ac:picMk id="8" creationId="{F6185E39-6A67-4880-9AC7-93C267E85FD7}"/>
          </ac:picMkLst>
        </pc:picChg>
        <pc:picChg chg="add mod">
          <ac:chgData name="Linh Phạm Thuỳ" userId="fabf70ec0b7409af" providerId="LiveId" clId="{519CD528-BE59-4CEE-9323-7CB6D62C1324}" dt="2020-08-24T15:40:44.717" v="1198" actId="1076"/>
          <ac:picMkLst>
            <pc:docMk/>
            <pc:sldMk cId="2808155396" sldId="297"/>
            <ac:picMk id="10" creationId="{727983D4-13D8-48F7-9A65-24F812E911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25-08-2020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843558"/>
            <a:ext cx="7200800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3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CỘNG ĐỒNG ĐỊA PHƯƠNG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12: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" b="100000" l="0" r="99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0" y="2139702"/>
            <a:ext cx="3823945" cy="29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1C0E21-3744-4B84-8645-F1B77B8D2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13"/>
          <a:stretch/>
        </p:blipFill>
        <p:spPr>
          <a:xfrm>
            <a:off x="107504" y="2754908"/>
            <a:ext cx="3436268" cy="2304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65FB4C-FB52-4BDB-BE60-25A74476D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9" t="7414" r="8252"/>
          <a:stretch/>
        </p:blipFill>
        <p:spPr>
          <a:xfrm>
            <a:off x="5746810" y="101238"/>
            <a:ext cx="3289686" cy="248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108E1B-038B-421A-A1B2-D6170BBAF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4" r="9347"/>
          <a:stretch/>
        </p:blipFill>
        <p:spPr>
          <a:xfrm>
            <a:off x="6444209" y="2584823"/>
            <a:ext cx="2664296" cy="24592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842" y="123477"/>
            <a:ext cx="5700286" cy="2622710"/>
            <a:chOff x="23842" y="123477"/>
            <a:chExt cx="5484262" cy="24622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64A33BC-09AB-44D7-AAF6-E0BE35A8E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42" y="123477"/>
              <a:ext cx="3577607" cy="24622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3DC9A0F-D0AE-4FBA-8E25-D031750B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6374" y="123477"/>
              <a:ext cx="1931730" cy="246222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78A143-4FA8-4F14-BF71-50CBBD2D4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646" y="2819210"/>
            <a:ext cx="2980562" cy="22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5646"/>
            <a:ext cx="5110103" cy="1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F4268B-876E-4304-9709-1543E195CEA2}"/>
              </a:ext>
            </a:extLst>
          </p:cNvPr>
          <p:cNvSpPr txBox="1"/>
          <p:nvPr/>
        </p:nvSpPr>
        <p:spPr>
          <a:xfrm>
            <a:off x="323528" y="53431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mà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đình</a:t>
            </a:r>
            <a:r>
              <a:rPr lang="en-US" sz="2800" b="1" dirty="0"/>
              <a:t> </a:t>
            </a:r>
            <a:r>
              <a:rPr lang="en-US" sz="2800" b="1" dirty="0" err="1"/>
              <a:t>chuẩn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Tết</a:t>
            </a:r>
            <a:r>
              <a:rPr lang="en-US" sz="2800" b="1" dirty="0"/>
              <a:t>.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55C4B1-94E9-439F-8DB9-3882BDB26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" r="2734"/>
          <a:stretch/>
        </p:blipFill>
        <p:spPr>
          <a:xfrm>
            <a:off x="323528" y="1707654"/>
            <a:ext cx="864096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EA1DB-67DD-4B96-8477-A9F1A29C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58671"/>
            <a:ext cx="8178799" cy="30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TIẾT </a:t>
            </a: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EFBE52-E976-4780-99DB-5E4D2D39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83518"/>
            <a:ext cx="8038598" cy="1008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196711-7664-45A3-A04D-43BB162E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9" y="1321637"/>
            <a:ext cx="5456807" cy="302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58B0C3-CB42-4236-831F-78A113EC607C}"/>
              </a:ext>
            </a:extLst>
          </p:cNvPr>
          <p:cNvSpPr txBox="1"/>
          <p:nvPr/>
        </p:nvSpPr>
        <p:spPr>
          <a:xfrm>
            <a:off x="2102678" y="439837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chúc</a:t>
            </a:r>
            <a:r>
              <a:rPr lang="en-US" sz="2800" dirty="0"/>
              <a:t> </a:t>
            </a:r>
            <a:r>
              <a:rPr lang="en-US" sz="2800" dirty="0" err="1"/>
              <a:t>tết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,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13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72F7CD-1777-4EA7-86ED-A030785E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94" y="699542"/>
            <a:ext cx="4817610" cy="3528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070854-5757-4444-BBB8-E938E17F9807}"/>
              </a:ext>
            </a:extLst>
          </p:cNvPr>
          <p:cNvSpPr txBox="1"/>
          <p:nvPr/>
        </p:nvSpPr>
        <p:spPr>
          <a:xfrm>
            <a:off x="827584" y="4443958"/>
            <a:ext cx="781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chơi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 </a:t>
            </a:r>
            <a:r>
              <a:rPr lang="en-US" sz="2800" b="1" dirty="0" err="1"/>
              <a:t>gian</a:t>
            </a:r>
            <a:r>
              <a:rPr lang="en-US" sz="2800" b="1" dirty="0"/>
              <a:t>: </a:t>
            </a:r>
            <a:r>
              <a:rPr lang="en-US" sz="2800" b="1" dirty="0" err="1"/>
              <a:t>ném</a:t>
            </a:r>
            <a:r>
              <a:rPr lang="en-US" sz="2800" b="1" dirty="0"/>
              <a:t> </a:t>
            </a:r>
            <a:r>
              <a:rPr lang="en-US" sz="2800" b="1" dirty="0" err="1"/>
              <a:t>còn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6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C1FB26-6575-4D54-9CDD-59D897C3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122" y="473504"/>
            <a:ext cx="5549198" cy="4042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B0746A-86B1-49D7-8422-66CDE90E865D}"/>
              </a:ext>
            </a:extLst>
          </p:cNvPr>
          <p:cNvSpPr txBox="1"/>
          <p:nvPr/>
        </p:nvSpPr>
        <p:spPr>
          <a:xfrm>
            <a:off x="3741617" y="4580095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Xin </a:t>
            </a:r>
            <a:r>
              <a:rPr lang="en-US" sz="2800" b="1" dirty="0" err="1"/>
              <a:t>chữ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41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930D39-5B1C-4204-9AC5-6A785B899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0" y="483518"/>
            <a:ext cx="5285239" cy="3994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C22439-A97F-4CAE-A4F7-46B7893E2334}"/>
              </a:ext>
            </a:extLst>
          </p:cNvPr>
          <p:cNvSpPr txBox="1"/>
          <p:nvPr/>
        </p:nvSpPr>
        <p:spPr>
          <a:xfrm>
            <a:off x="3635895" y="453253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đu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20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C5E383-9395-4FB1-9416-5D0C9F60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8677"/>
            <a:ext cx="4656075" cy="2468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309FC9-F9E6-4D70-A451-95D9C71B6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75" y="1"/>
            <a:ext cx="4454374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185E39-6A67-4880-9AC7-93C267E85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5" y="2464115"/>
            <a:ext cx="4622521" cy="2679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7983D4-13D8-48F7-9A65-24F812E91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074" y="2465314"/>
            <a:ext cx="4454373" cy="26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E32485-B776-4940-8BC6-EF93CDA2E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1" t="23106" r="3607"/>
          <a:stretch/>
        </p:blipFill>
        <p:spPr>
          <a:xfrm>
            <a:off x="1043608" y="627534"/>
            <a:ext cx="7704856" cy="1152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F61BA5-63C6-4D91-9047-85829C62EAA0}"/>
              </a:ext>
            </a:extLst>
          </p:cNvPr>
          <p:cNvSpPr txBox="1"/>
          <p:nvPr/>
        </p:nvSpPr>
        <p:spPr>
          <a:xfrm>
            <a:off x="2195736" y="2355725"/>
            <a:ext cx="540060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Thảo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luận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nhóm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đôi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E32485-B776-4940-8BC6-EF93CDA2E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" r="88089" b="23754"/>
          <a:stretch/>
        </p:blipFill>
        <p:spPr>
          <a:xfrm>
            <a:off x="251520" y="411510"/>
            <a:ext cx="792088" cy="9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B2B421-CBE3-49C3-AB82-C4C53B18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42" y="408382"/>
            <a:ext cx="766465" cy="734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9F880F-A6BD-4B3A-92B4-D268BEAA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07" y="555526"/>
            <a:ext cx="7094000" cy="63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782B92-160E-4C94-B7D1-923C51048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75" y="1707654"/>
            <a:ext cx="3642731" cy="2448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E3FF54-917B-4C95-8FF5-C2889DBC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707654"/>
            <a:ext cx="3421592" cy="2448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F8653C-40B1-4C1B-A930-DB4E442B7FBD}"/>
              </a:ext>
            </a:extLst>
          </p:cNvPr>
          <p:cNvSpPr txBox="1"/>
          <p:nvPr/>
        </p:nvSpPr>
        <p:spPr>
          <a:xfrm>
            <a:off x="3131840" y="415592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Trung</a:t>
            </a:r>
            <a:r>
              <a:rPr lang="en-US" sz="3200" b="1" dirty="0">
                <a:solidFill>
                  <a:srgbClr val="FF0000"/>
                </a:solidFill>
              </a:rPr>
              <a:t> Thu</a:t>
            </a:r>
          </a:p>
        </p:txBody>
      </p:sp>
    </p:spTree>
    <p:extLst>
      <p:ext uri="{BB962C8B-B14F-4D97-AF65-F5344CB8AC3E}">
        <p14:creationId xmlns:p14="http://schemas.microsoft.com/office/powerpoint/2010/main" val="2576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 chức tết thiếu nhi 1-6 vui nhộn, hấp dẫn">
            <a:extLst>
              <a:ext uri="{FF2B5EF4-FFF2-40B4-BE49-F238E27FC236}">
                <a16:creationId xmlns:a16="http://schemas.microsoft.com/office/drawing/2014/main" xmlns="" id="{E4B33209-9990-4D50-A099-67446F01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6" y="1400174"/>
            <a:ext cx="4182958" cy="25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CF8FF7-87BD-47B3-A62B-A67EFB61721F}"/>
              </a:ext>
            </a:extLst>
          </p:cNvPr>
          <p:cNvSpPr txBox="1"/>
          <p:nvPr/>
        </p:nvSpPr>
        <p:spPr>
          <a:xfrm>
            <a:off x="2176128" y="555526"/>
            <a:ext cx="479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Quốc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1-6</a:t>
            </a:r>
          </a:p>
        </p:txBody>
      </p:sp>
      <p:pic>
        <p:nvPicPr>
          <p:cNvPr id="2052" name="Picture 4" descr="Tổ chức Tết thiếu nhi 1/6 theo cách này để vui vẻ và bổ ích nhất ...">
            <a:extLst>
              <a:ext uri="{FF2B5EF4-FFF2-40B4-BE49-F238E27FC236}">
                <a16:creationId xmlns:a16="http://schemas.microsoft.com/office/drawing/2014/main" xmlns="" id="{3E4F0269-9E9E-4EA7-9A93-B765791E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00174"/>
            <a:ext cx="3937620" cy="25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D6CA6C-91B4-4B12-BEE7-0EE911D77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0" y="411510"/>
            <a:ext cx="7158148" cy="1224136"/>
          </a:xfrm>
          <a:prstGeom prst="rect">
            <a:avLst/>
          </a:prstGeom>
        </p:spPr>
      </p:pic>
      <p:pic>
        <p:nvPicPr>
          <p:cNvPr id="3078" name="Picture 6" descr="Cách làm thiệp chúc mừng năm mới rước tài lộc vào nhà">
            <a:extLst>
              <a:ext uri="{FF2B5EF4-FFF2-40B4-BE49-F238E27FC236}">
                <a16:creationId xmlns:a16="http://schemas.microsoft.com/office/drawing/2014/main" xmlns="" id="{0D63B739-B4FA-4D7F-934A-808561A4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25" y="1851670"/>
            <a:ext cx="495055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àm thiệp chúc mừng năm mới 2017 - YouTube">
            <a:extLst>
              <a:ext uri="{FF2B5EF4-FFF2-40B4-BE49-F238E27FC236}">
                <a16:creationId xmlns:a16="http://schemas.microsoft.com/office/drawing/2014/main" xmlns="" id="{E3893CC3-8C8F-4A24-9E2E-09F3F561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-684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ạy bé làm thiệp Tết đón xuân mới về">
            <a:extLst>
              <a:ext uri="{FF2B5EF4-FFF2-40B4-BE49-F238E27FC236}">
                <a16:creationId xmlns:a16="http://schemas.microsoft.com/office/drawing/2014/main" xmlns="" id="{F50421A9-308B-4C48-B1F8-573AA9FE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18" y="2032355"/>
            <a:ext cx="5150566" cy="31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66841D-58C3-4F75-B73A-BCD915F1D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2" b="5379"/>
          <a:stretch/>
        </p:blipFill>
        <p:spPr>
          <a:xfrm>
            <a:off x="1259632" y="580118"/>
            <a:ext cx="6192688" cy="41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59BB95-E057-460F-80EE-10069F2C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77131"/>
            <a:ext cx="4680520" cy="45103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B22C73-2FB3-4E18-882B-5310BE137906}"/>
              </a:ext>
            </a:extLst>
          </p:cNvPr>
          <p:cNvSpPr/>
          <p:nvPr/>
        </p:nvSpPr>
        <p:spPr>
          <a:xfrm>
            <a:off x="5520410" y="3867894"/>
            <a:ext cx="115212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861F41-55D8-42B5-80C1-096F2A27959E}"/>
              </a:ext>
            </a:extLst>
          </p:cNvPr>
          <p:cNvSpPr/>
          <p:nvPr/>
        </p:nvSpPr>
        <p:spPr>
          <a:xfrm>
            <a:off x="5796136" y="3867894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" y="256880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: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Ngày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Tết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quê</a:t>
            </a:r>
            <a:r>
              <a:rPr lang="en-US" sz="2800" dirty="0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iCiel Panton Black" pitchFamily="50" charset="0"/>
                <a:ea typeface="+mj-ea"/>
                <a:cs typeface="+mj-cs"/>
              </a:rPr>
              <a:t>em</a:t>
            </a:r>
            <a:endParaRPr lang="en-US" sz="2800" dirty="0">
              <a:solidFill>
                <a:srgbClr val="009349"/>
              </a:solidFill>
              <a:latin typeface="iCiel Panton Black" pitchFamily="50" charset="0"/>
              <a:ea typeface="+mj-ea"/>
              <a:cs typeface="+mj-cs"/>
            </a:endParaRPr>
          </a:p>
        </p:txBody>
      </p:sp>
      <p:pic>
        <p:nvPicPr>
          <p:cNvPr id="3" name="411_20200511112001_35.ngay-tet-que-em---candy-ngoc-ha-♫-nhac-thieu-nhi-tet-den-roi">
            <a:hlinkClick r:id="" action="ppaction://media"/>
            <a:extLst>
              <a:ext uri="{FF2B5EF4-FFF2-40B4-BE49-F238E27FC236}">
                <a16:creationId xmlns:a16="http://schemas.microsoft.com/office/drawing/2014/main" xmlns="" id="{F6CFAD06-11D8-4026-BD43-3AC69D2EA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97" y="4277020"/>
            <a:ext cx="609600" cy="609600"/>
          </a:xfrm>
          <a:prstGeom prst="rect">
            <a:avLst/>
          </a:prstGeom>
        </p:spPr>
      </p:pic>
      <p:pic>
        <p:nvPicPr>
          <p:cNvPr id="1038" name="Picture 14" descr="Giải mã&quot; những kiêng kỵ ngày Tết ở các quốc gia Á Đông">
            <a:extLst>
              <a:ext uri="{FF2B5EF4-FFF2-40B4-BE49-F238E27FC236}">
                <a16:creationId xmlns:a16="http://schemas.microsoft.com/office/drawing/2014/main" xmlns="" id="{34411C70-81F9-4935-BD8F-6D3980F6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46" y="780118"/>
            <a:ext cx="6791930" cy="41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102" y="411510"/>
            <a:ext cx="8093478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7544" y="1186623"/>
            <a:ext cx="8251675" cy="3658335"/>
            <a:chOff x="467544" y="1186623"/>
            <a:chExt cx="8251675" cy="36583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64A33BC-09AB-44D7-AAF6-E0BE35A8E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544" y="1563638"/>
              <a:ext cx="5434242" cy="32813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3DC9A0F-D0AE-4FBA-8E25-D031750B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6203" y="1186623"/>
              <a:ext cx="2903016" cy="3658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AE2B65-8BEA-42EB-96C2-5D27E728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t="7214" r="7810"/>
          <a:stretch/>
        </p:blipFill>
        <p:spPr>
          <a:xfrm>
            <a:off x="1413607" y="411510"/>
            <a:ext cx="6075538" cy="44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E1523F-C1FB-4F99-BD35-A0E0FE278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0"/>
          <a:stretch/>
        </p:blipFill>
        <p:spPr>
          <a:xfrm>
            <a:off x="421243" y="694224"/>
            <a:ext cx="7416824" cy="4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BA0903-7AC5-40F5-BA23-C84EDA5CE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t="4997" r="3566" b="284"/>
          <a:stretch/>
        </p:blipFill>
        <p:spPr>
          <a:xfrm>
            <a:off x="1907704" y="483517"/>
            <a:ext cx="5184576" cy="43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2EAF1B-2E5D-49A2-9C70-F0C1CE823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8" r="10859"/>
          <a:stretch/>
        </p:blipFill>
        <p:spPr>
          <a:xfrm>
            <a:off x="2123728" y="411510"/>
            <a:ext cx="5328592" cy="44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97</Words>
  <Application>Microsoft Office PowerPoint</Application>
  <PresentationFormat>On-screen Show (16:9)</PresentationFormat>
  <Paragraphs>16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Times New Roman</vt:lpstr>
      <vt:lpstr>Lato</vt:lpstr>
      <vt:lpstr>iCiel Panton Black</vt:lpstr>
      <vt:lpstr>Calibri</vt:lpstr>
      <vt:lpstr>Office Theme</vt:lpstr>
      <vt:lpstr>CHỦ ĐỀ 3  CỘNG ĐỒNG ĐỊA PHƯƠNG               Bài 12: Vui đón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  CỘNG ĐỒNG ĐỊA PHƯƠNG               Bài 12: Vui đón Tết</dc:title>
  <dc:creator>Linh Phạm Thuỳ</dc:creator>
  <cp:lastModifiedBy>Tuan</cp:lastModifiedBy>
  <cp:revision>7</cp:revision>
  <dcterms:created xsi:type="dcterms:W3CDTF">2020-08-24T15:36:54Z</dcterms:created>
  <dcterms:modified xsi:type="dcterms:W3CDTF">2020-08-24T17:36:00Z</dcterms:modified>
</cp:coreProperties>
</file>